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2293" autoAdjust="0"/>
  </p:normalViewPr>
  <p:slideViewPr>
    <p:cSldViewPr snapToGrid="0">
      <p:cViewPr>
        <p:scale>
          <a:sx n="100" d="100"/>
          <a:sy n="100" d="100"/>
        </p:scale>
        <p:origin x="2544" y="7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EC864C-A605-45AE-873E-07746311F825}" type="doc">
      <dgm:prSet loTypeId="urn:microsoft.com/office/officeart/2008/layout/VerticalCircle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56E4027-306F-4D9D-8EB0-7010B532F254}">
      <dgm:prSet/>
      <dgm:spPr/>
      <dgm:t>
        <a:bodyPr/>
        <a:lstStyle/>
        <a:p>
          <a:r>
            <a:rPr lang="en-US" dirty="0"/>
            <a:t>Users can setup an account</a:t>
          </a:r>
        </a:p>
      </dgm:t>
    </dgm:pt>
    <dgm:pt modelId="{B6C9D910-8B68-454C-824E-75DDA3E9DBAD}" type="parTrans" cxnId="{E6D23C88-4311-4B9B-88E6-46D313B4A0D5}">
      <dgm:prSet/>
      <dgm:spPr/>
      <dgm:t>
        <a:bodyPr/>
        <a:lstStyle/>
        <a:p>
          <a:endParaRPr lang="en-US"/>
        </a:p>
      </dgm:t>
    </dgm:pt>
    <dgm:pt modelId="{E446181C-7CA0-49E8-8BAE-7A5694E3040D}" type="sibTrans" cxnId="{E6D23C88-4311-4B9B-88E6-46D313B4A0D5}">
      <dgm:prSet/>
      <dgm:spPr/>
      <dgm:t>
        <a:bodyPr/>
        <a:lstStyle/>
        <a:p>
          <a:endParaRPr lang="en-US"/>
        </a:p>
      </dgm:t>
    </dgm:pt>
    <dgm:pt modelId="{3D8AD125-D46B-4DE4-8A4D-42E8BA1A4320}">
      <dgm:prSet/>
      <dgm:spPr/>
      <dgm:t>
        <a:bodyPr/>
        <a:lstStyle/>
        <a:p>
          <a:r>
            <a:rPr lang="en-US" dirty="0"/>
            <a:t>Users can post text posts</a:t>
          </a:r>
        </a:p>
      </dgm:t>
    </dgm:pt>
    <dgm:pt modelId="{B5396AFC-E203-401E-87DF-36EF4490A003}" type="parTrans" cxnId="{92D4080F-06F1-42A3-A9FB-0882BB822B48}">
      <dgm:prSet/>
      <dgm:spPr/>
      <dgm:t>
        <a:bodyPr/>
        <a:lstStyle/>
        <a:p>
          <a:endParaRPr lang="en-US"/>
        </a:p>
      </dgm:t>
    </dgm:pt>
    <dgm:pt modelId="{BF8A2F13-55F4-4674-8D29-CACD4C123E43}" type="sibTrans" cxnId="{92D4080F-06F1-42A3-A9FB-0882BB822B48}">
      <dgm:prSet/>
      <dgm:spPr/>
      <dgm:t>
        <a:bodyPr/>
        <a:lstStyle/>
        <a:p>
          <a:endParaRPr lang="en-US"/>
        </a:p>
      </dgm:t>
    </dgm:pt>
    <dgm:pt modelId="{5F6BDC27-982F-410D-812E-6BB633B05BF1}">
      <dgm:prSet/>
      <dgm:spPr/>
      <dgm:t>
        <a:bodyPr/>
        <a:lstStyle/>
        <a:p>
          <a:r>
            <a:rPr lang="en-US" dirty="0"/>
            <a:t>Users can reply to posts (comments)</a:t>
          </a:r>
        </a:p>
      </dgm:t>
    </dgm:pt>
    <dgm:pt modelId="{F40F41B1-6E4E-4C4A-A33E-5F653BB1A20B}" type="parTrans" cxnId="{10CB1EBA-3B47-4092-A146-B22052A64F3A}">
      <dgm:prSet/>
      <dgm:spPr/>
      <dgm:t>
        <a:bodyPr/>
        <a:lstStyle/>
        <a:p>
          <a:endParaRPr lang="en-US"/>
        </a:p>
      </dgm:t>
    </dgm:pt>
    <dgm:pt modelId="{F31FFA31-E53A-4D1A-A863-7A96A1553434}" type="sibTrans" cxnId="{10CB1EBA-3B47-4092-A146-B22052A64F3A}">
      <dgm:prSet/>
      <dgm:spPr/>
      <dgm:t>
        <a:bodyPr/>
        <a:lstStyle/>
        <a:p>
          <a:endParaRPr lang="en-US"/>
        </a:p>
      </dgm:t>
    </dgm:pt>
    <dgm:pt modelId="{166C7069-7CE8-4C32-9D67-9DB9994F8400}">
      <dgm:prSet/>
      <dgm:spPr/>
      <dgm:t>
        <a:bodyPr/>
        <a:lstStyle/>
        <a:p>
          <a:r>
            <a:rPr lang="en-US" dirty="0"/>
            <a:t>Users can like posts/comments &amp; remove likes after giving them, see like amount</a:t>
          </a:r>
        </a:p>
      </dgm:t>
    </dgm:pt>
    <dgm:pt modelId="{1A765A44-9023-456C-94A8-83E4F494B7D4}" type="parTrans" cxnId="{8AC65974-EFDB-4CB1-80C9-AFAC2C26D804}">
      <dgm:prSet/>
      <dgm:spPr/>
      <dgm:t>
        <a:bodyPr/>
        <a:lstStyle/>
        <a:p>
          <a:endParaRPr lang="en-US"/>
        </a:p>
      </dgm:t>
    </dgm:pt>
    <dgm:pt modelId="{DCD218EF-4547-4F76-97AD-E35CFF9CBDA2}" type="sibTrans" cxnId="{8AC65974-EFDB-4CB1-80C9-AFAC2C26D804}">
      <dgm:prSet/>
      <dgm:spPr/>
      <dgm:t>
        <a:bodyPr/>
        <a:lstStyle/>
        <a:p>
          <a:endParaRPr lang="en-US"/>
        </a:p>
      </dgm:t>
    </dgm:pt>
    <dgm:pt modelId="{2BF3CAB2-9CBA-4C51-A96E-240B1C57DBA8}">
      <dgm:prSet/>
      <dgm:spPr/>
      <dgm:t>
        <a:bodyPr/>
        <a:lstStyle/>
        <a:p>
          <a:r>
            <a:rPr lang="en-US" dirty="0"/>
            <a:t>Users can tag posts with topics</a:t>
          </a:r>
        </a:p>
      </dgm:t>
    </dgm:pt>
    <dgm:pt modelId="{AC143528-50D3-49C3-9908-7CCE287D1074}" type="parTrans" cxnId="{71620D18-B2B1-4EF8-A284-DDB3AC19D0D5}">
      <dgm:prSet/>
      <dgm:spPr/>
      <dgm:t>
        <a:bodyPr/>
        <a:lstStyle/>
        <a:p>
          <a:endParaRPr lang="en-US"/>
        </a:p>
      </dgm:t>
    </dgm:pt>
    <dgm:pt modelId="{D0B840FE-5B84-4B25-8057-00AC39C0831F}" type="sibTrans" cxnId="{71620D18-B2B1-4EF8-A284-DDB3AC19D0D5}">
      <dgm:prSet/>
      <dgm:spPr/>
      <dgm:t>
        <a:bodyPr/>
        <a:lstStyle/>
        <a:p>
          <a:endParaRPr lang="en-US"/>
        </a:p>
      </dgm:t>
    </dgm:pt>
    <dgm:pt modelId="{B1062945-8990-4BAD-A8DC-5CC3D61A722D}">
      <dgm:prSet/>
      <dgm:spPr/>
      <dgm:t>
        <a:bodyPr/>
        <a:lstStyle/>
        <a:p>
          <a:r>
            <a:rPr lang="en-US" dirty="0"/>
            <a:t>Users can edit posts/comments</a:t>
          </a:r>
        </a:p>
      </dgm:t>
    </dgm:pt>
    <dgm:pt modelId="{6F57C5CC-2B52-4AA7-8ECC-709FC260CB44}" type="parTrans" cxnId="{706D2A46-8D43-4A8B-AB8B-3AF13C7F5037}">
      <dgm:prSet/>
      <dgm:spPr/>
      <dgm:t>
        <a:bodyPr/>
        <a:lstStyle/>
        <a:p>
          <a:endParaRPr lang="en-US"/>
        </a:p>
      </dgm:t>
    </dgm:pt>
    <dgm:pt modelId="{00E1BB85-ADA5-44DC-8270-A6881E48FEE1}" type="sibTrans" cxnId="{706D2A46-8D43-4A8B-AB8B-3AF13C7F5037}">
      <dgm:prSet/>
      <dgm:spPr/>
      <dgm:t>
        <a:bodyPr/>
        <a:lstStyle/>
        <a:p>
          <a:endParaRPr lang="en-US"/>
        </a:p>
      </dgm:t>
    </dgm:pt>
    <dgm:pt modelId="{54CCECC3-1718-4F23-86CE-C322CE9B0786}">
      <dgm:prSet/>
      <dgm:spPr/>
      <dgm:t>
        <a:bodyPr/>
        <a:lstStyle/>
        <a:p>
          <a:r>
            <a:rPr lang="en-US" dirty="0"/>
            <a:t>Users can search for posts by accounts/topics</a:t>
          </a:r>
        </a:p>
      </dgm:t>
    </dgm:pt>
    <dgm:pt modelId="{0BDFBFDA-D626-409B-81E3-3445E42C341F}" type="parTrans" cxnId="{9158C3CE-AC9A-47F7-A696-0CD3D286FBCF}">
      <dgm:prSet/>
      <dgm:spPr/>
      <dgm:t>
        <a:bodyPr/>
        <a:lstStyle/>
        <a:p>
          <a:endParaRPr lang="en-US"/>
        </a:p>
      </dgm:t>
    </dgm:pt>
    <dgm:pt modelId="{3FF0C624-F50C-4751-AAAA-C216029C3B27}" type="sibTrans" cxnId="{9158C3CE-AC9A-47F7-A696-0CD3D286FBCF}">
      <dgm:prSet/>
      <dgm:spPr/>
      <dgm:t>
        <a:bodyPr/>
        <a:lstStyle/>
        <a:p>
          <a:endParaRPr lang="en-US"/>
        </a:p>
      </dgm:t>
    </dgm:pt>
    <dgm:pt modelId="{DD8CA5CE-8DFD-4428-80AB-183C48D411D7}" type="pres">
      <dgm:prSet presAssocID="{F8EC864C-A605-45AE-873E-07746311F825}" presName="Name0" presStyleCnt="0">
        <dgm:presLayoutVars>
          <dgm:dir/>
        </dgm:presLayoutVars>
      </dgm:prSet>
      <dgm:spPr/>
    </dgm:pt>
    <dgm:pt modelId="{CBFDEE93-806A-4754-8A71-4E84E3E95807}" type="pres">
      <dgm:prSet presAssocID="{A56E4027-306F-4D9D-8EB0-7010B532F254}" presName="noChildren" presStyleCnt="0"/>
      <dgm:spPr/>
    </dgm:pt>
    <dgm:pt modelId="{560F097F-9E02-42AD-83F5-BF4B38055EF8}" type="pres">
      <dgm:prSet presAssocID="{A56E4027-306F-4D9D-8EB0-7010B532F254}" presName="gap" presStyleCnt="0"/>
      <dgm:spPr/>
    </dgm:pt>
    <dgm:pt modelId="{AB866752-7654-4ED4-9AF4-88695BA46A1D}" type="pres">
      <dgm:prSet presAssocID="{A56E4027-306F-4D9D-8EB0-7010B532F254}" presName="medCircle2" presStyleLbl="vennNode1" presStyleIdx="0" presStyleCnt="7" custLinFactNeighborX="-241" custLinFactNeighborY="-1213"/>
      <dgm:spPr/>
    </dgm:pt>
    <dgm:pt modelId="{23CC5D41-4040-451D-9DDF-276374223179}" type="pres">
      <dgm:prSet presAssocID="{A56E4027-306F-4D9D-8EB0-7010B532F254}" presName="txLvlOnly1" presStyleLbl="revTx" presStyleIdx="0" presStyleCnt="7" custLinFactNeighborX="14123" custLinFactNeighborY="-255"/>
      <dgm:spPr/>
    </dgm:pt>
    <dgm:pt modelId="{0B802E11-9E56-48FB-B07E-CA0285ABA69B}" type="pres">
      <dgm:prSet presAssocID="{3D8AD125-D46B-4DE4-8A4D-42E8BA1A4320}" presName="noChildren" presStyleCnt="0"/>
      <dgm:spPr/>
    </dgm:pt>
    <dgm:pt modelId="{91E06827-DFA2-49F1-95B2-0ABD3051EB07}" type="pres">
      <dgm:prSet presAssocID="{3D8AD125-D46B-4DE4-8A4D-42E8BA1A4320}" presName="gap" presStyleCnt="0"/>
      <dgm:spPr/>
    </dgm:pt>
    <dgm:pt modelId="{6FBC498B-A646-4B90-9480-021E2DCA3458}" type="pres">
      <dgm:prSet presAssocID="{3D8AD125-D46B-4DE4-8A4D-42E8BA1A4320}" presName="medCircle2" presStyleLbl="vennNode1" presStyleIdx="1" presStyleCnt="7"/>
      <dgm:spPr/>
    </dgm:pt>
    <dgm:pt modelId="{744F889C-04E0-4926-8FF0-4EA92554D452}" type="pres">
      <dgm:prSet presAssocID="{3D8AD125-D46B-4DE4-8A4D-42E8BA1A4320}" presName="txLvlOnly1" presStyleLbl="revTx" presStyleIdx="1" presStyleCnt="7" custLinFactNeighborX="13333" custLinFactNeighborY="-75"/>
      <dgm:spPr/>
    </dgm:pt>
    <dgm:pt modelId="{8E8BB52E-D3A2-4B05-877E-DB061920DFEF}" type="pres">
      <dgm:prSet presAssocID="{5F6BDC27-982F-410D-812E-6BB633B05BF1}" presName="noChildren" presStyleCnt="0"/>
      <dgm:spPr/>
    </dgm:pt>
    <dgm:pt modelId="{043EA09F-9880-4BCA-AB11-DA70AA9EEFC8}" type="pres">
      <dgm:prSet presAssocID="{5F6BDC27-982F-410D-812E-6BB633B05BF1}" presName="gap" presStyleCnt="0"/>
      <dgm:spPr/>
    </dgm:pt>
    <dgm:pt modelId="{E53EFE81-5EE7-4F99-8F90-68D550E0D521}" type="pres">
      <dgm:prSet presAssocID="{5F6BDC27-982F-410D-812E-6BB633B05BF1}" presName="medCircle2" presStyleLbl="vennNode1" presStyleIdx="2" presStyleCnt="7"/>
      <dgm:spPr/>
    </dgm:pt>
    <dgm:pt modelId="{A828F4AD-BD56-440C-8FAF-6718FAD6598F}" type="pres">
      <dgm:prSet presAssocID="{5F6BDC27-982F-410D-812E-6BB633B05BF1}" presName="txLvlOnly1" presStyleLbl="revTx" presStyleIdx="2" presStyleCnt="7" custLinFactNeighborX="13333" custLinFactNeighborY="-2469"/>
      <dgm:spPr/>
    </dgm:pt>
    <dgm:pt modelId="{B576F34C-C2F0-4E4D-8CE3-F2CA966501A8}" type="pres">
      <dgm:prSet presAssocID="{166C7069-7CE8-4C32-9D67-9DB9994F8400}" presName="noChildren" presStyleCnt="0"/>
      <dgm:spPr/>
    </dgm:pt>
    <dgm:pt modelId="{49DAAC36-0595-4AC6-9211-8B82E288377D}" type="pres">
      <dgm:prSet presAssocID="{166C7069-7CE8-4C32-9D67-9DB9994F8400}" presName="gap" presStyleCnt="0"/>
      <dgm:spPr/>
    </dgm:pt>
    <dgm:pt modelId="{E49EE58D-31AF-4E35-AEBE-528C14293153}" type="pres">
      <dgm:prSet presAssocID="{166C7069-7CE8-4C32-9D67-9DB9994F8400}" presName="medCircle2" presStyleLbl="vennNode1" presStyleIdx="3" presStyleCnt="7"/>
      <dgm:spPr/>
    </dgm:pt>
    <dgm:pt modelId="{2B091BD9-8C77-49D2-926C-4610A5FEAF04}" type="pres">
      <dgm:prSet presAssocID="{166C7069-7CE8-4C32-9D67-9DB9994F8400}" presName="txLvlOnly1" presStyleLbl="revTx" presStyleIdx="3" presStyleCnt="7" custLinFactNeighborX="13333" custLinFactNeighborY="1031"/>
      <dgm:spPr/>
    </dgm:pt>
    <dgm:pt modelId="{E4BAFA16-F585-4838-978E-6E2756FBA56D}" type="pres">
      <dgm:prSet presAssocID="{2BF3CAB2-9CBA-4C51-A96E-240B1C57DBA8}" presName="noChildren" presStyleCnt="0"/>
      <dgm:spPr/>
    </dgm:pt>
    <dgm:pt modelId="{B33F5892-F177-4AAD-B28A-A08810A01B6D}" type="pres">
      <dgm:prSet presAssocID="{2BF3CAB2-9CBA-4C51-A96E-240B1C57DBA8}" presName="gap" presStyleCnt="0"/>
      <dgm:spPr/>
    </dgm:pt>
    <dgm:pt modelId="{67E7BB04-ED0F-490F-81C2-70B0445A6CCF}" type="pres">
      <dgm:prSet presAssocID="{2BF3CAB2-9CBA-4C51-A96E-240B1C57DBA8}" presName="medCircle2" presStyleLbl="vennNode1" presStyleIdx="4" presStyleCnt="7"/>
      <dgm:spPr/>
    </dgm:pt>
    <dgm:pt modelId="{5A4D7D1F-C51E-4B98-BB3A-01F17A7FEF69}" type="pres">
      <dgm:prSet presAssocID="{2BF3CAB2-9CBA-4C51-A96E-240B1C57DBA8}" presName="txLvlOnly1" presStyleLbl="revTx" presStyleIdx="4" presStyleCnt="7" custLinFactNeighborX="13660" custLinFactNeighborY="1646"/>
      <dgm:spPr/>
    </dgm:pt>
    <dgm:pt modelId="{B3D3C276-4411-428D-A99D-0CD523BC61D1}" type="pres">
      <dgm:prSet presAssocID="{B1062945-8990-4BAD-A8DC-5CC3D61A722D}" presName="noChildren" presStyleCnt="0"/>
      <dgm:spPr/>
    </dgm:pt>
    <dgm:pt modelId="{27401105-867E-4320-97D6-F5D211CB67F2}" type="pres">
      <dgm:prSet presAssocID="{B1062945-8990-4BAD-A8DC-5CC3D61A722D}" presName="gap" presStyleCnt="0"/>
      <dgm:spPr/>
    </dgm:pt>
    <dgm:pt modelId="{97D5C9D3-F3C6-45BF-ADE0-435A5E585DBE}" type="pres">
      <dgm:prSet presAssocID="{B1062945-8990-4BAD-A8DC-5CC3D61A722D}" presName="medCircle2" presStyleLbl="vennNode1" presStyleIdx="5" presStyleCnt="7"/>
      <dgm:spPr/>
    </dgm:pt>
    <dgm:pt modelId="{E116D047-D3C3-4836-B1B8-D403FBAE8B0C}" type="pres">
      <dgm:prSet presAssocID="{B1062945-8990-4BAD-A8DC-5CC3D61A722D}" presName="txLvlOnly1" presStyleLbl="revTx" presStyleIdx="5" presStyleCnt="7" custLinFactNeighborX="13505" custLinFactNeighborY="-1646"/>
      <dgm:spPr/>
    </dgm:pt>
    <dgm:pt modelId="{4867B252-0EFB-4247-B3DC-6C8A463ED10D}" type="pres">
      <dgm:prSet presAssocID="{54CCECC3-1718-4F23-86CE-C322CE9B0786}" presName="noChildren" presStyleCnt="0"/>
      <dgm:spPr/>
    </dgm:pt>
    <dgm:pt modelId="{533617E4-13CF-4B81-87DF-D22C3E675B76}" type="pres">
      <dgm:prSet presAssocID="{54CCECC3-1718-4F23-86CE-C322CE9B0786}" presName="gap" presStyleCnt="0"/>
      <dgm:spPr/>
    </dgm:pt>
    <dgm:pt modelId="{992C8958-E2C0-461D-B914-9849F348EBA1}" type="pres">
      <dgm:prSet presAssocID="{54CCECC3-1718-4F23-86CE-C322CE9B0786}" presName="medCircle2" presStyleLbl="vennNode1" presStyleIdx="6" presStyleCnt="7"/>
      <dgm:spPr/>
    </dgm:pt>
    <dgm:pt modelId="{899E41F5-9E86-4578-961F-1EB070F5A5A0}" type="pres">
      <dgm:prSet presAssocID="{54CCECC3-1718-4F23-86CE-C322CE9B0786}" presName="txLvlOnly1" presStyleLbl="revTx" presStyleIdx="6" presStyleCnt="7" custLinFactNeighborX="13356" custLinFactNeighborY="255"/>
      <dgm:spPr/>
    </dgm:pt>
  </dgm:ptLst>
  <dgm:cxnLst>
    <dgm:cxn modelId="{E6F3CF0B-5E20-46A6-BDA4-ABCFA65FA0E7}" type="presOf" srcId="{B1062945-8990-4BAD-A8DC-5CC3D61A722D}" destId="{E116D047-D3C3-4836-B1B8-D403FBAE8B0C}" srcOrd="0" destOrd="0" presId="urn:microsoft.com/office/officeart/2008/layout/VerticalCircleList"/>
    <dgm:cxn modelId="{92D4080F-06F1-42A3-A9FB-0882BB822B48}" srcId="{F8EC864C-A605-45AE-873E-07746311F825}" destId="{3D8AD125-D46B-4DE4-8A4D-42E8BA1A4320}" srcOrd="1" destOrd="0" parTransId="{B5396AFC-E203-401E-87DF-36EF4490A003}" sibTransId="{BF8A2F13-55F4-4674-8D29-CACD4C123E43}"/>
    <dgm:cxn modelId="{71620D18-B2B1-4EF8-A284-DDB3AC19D0D5}" srcId="{F8EC864C-A605-45AE-873E-07746311F825}" destId="{2BF3CAB2-9CBA-4C51-A96E-240B1C57DBA8}" srcOrd="4" destOrd="0" parTransId="{AC143528-50D3-49C3-9908-7CCE287D1074}" sibTransId="{D0B840FE-5B84-4B25-8057-00AC39C0831F}"/>
    <dgm:cxn modelId="{DD854A1D-C59B-46D5-92E2-EC119A05A33F}" type="presOf" srcId="{54CCECC3-1718-4F23-86CE-C322CE9B0786}" destId="{899E41F5-9E86-4578-961F-1EB070F5A5A0}" srcOrd="0" destOrd="0" presId="urn:microsoft.com/office/officeart/2008/layout/VerticalCircleList"/>
    <dgm:cxn modelId="{706D2A46-8D43-4A8B-AB8B-3AF13C7F5037}" srcId="{F8EC864C-A605-45AE-873E-07746311F825}" destId="{B1062945-8990-4BAD-A8DC-5CC3D61A722D}" srcOrd="5" destOrd="0" parTransId="{6F57C5CC-2B52-4AA7-8ECC-709FC260CB44}" sibTransId="{00E1BB85-ADA5-44DC-8270-A6881E48FEE1}"/>
    <dgm:cxn modelId="{2A33BE68-B20A-49F3-B7EF-00CD37714262}" type="presOf" srcId="{A56E4027-306F-4D9D-8EB0-7010B532F254}" destId="{23CC5D41-4040-451D-9DDF-276374223179}" srcOrd="0" destOrd="0" presId="urn:microsoft.com/office/officeart/2008/layout/VerticalCircleList"/>
    <dgm:cxn modelId="{FC5E366A-E866-4EE6-AFA5-C9FC9C1330BD}" type="presOf" srcId="{2BF3CAB2-9CBA-4C51-A96E-240B1C57DBA8}" destId="{5A4D7D1F-C51E-4B98-BB3A-01F17A7FEF69}" srcOrd="0" destOrd="0" presId="urn:microsoft.com/office/officeart/2008/layout/VerticalCircleList"/>
    <dgm:cxn modelId="{B903D66C-0F2C-484A-AE00-36D06130A88C}" type="presOf" srcId="{166C7069-7CE8-4C32-9D67-9DB9994F8400}" destId="{2B091BD9-8C77-49D2-926C-4610A5FEAF04}" srcOrd="0" destOrd="0" presId="urn:microsoft.com/office/officeart/2008/layout/VerticalCircleList"/>
    <dgm:cxn modelId="{8AC65974-EFDB-4CB1-80C9-AFAC2C26D804}" srcId="{F8EC864C-A605-45AE-873E-07746311F825}" destId="{166C7069-7CE8-4C32-9D67-9DB9994F8400}" srcOrd="3" destOrd="0" parTransId="{1A765A44-9023-456C-94A8-83E4F494B7D4}" sibTransId="{DCD218EF-4547-4F76-97AD-E35CFF9CBDA2}"/>
    <dgm:cxn modelId="{E6D23C88-4311-4B9B-88E6-46D313B4A0D5}" srcId="{F8EC864C-A605-45AE-873E-07746311F825}" destId="{A56E4027-306F-4D9D-8EB0-7010B532F254}" srcOrd="0" destOrd="0" parTransId="{B6C9D910-8B68-454C-824E-75DDA3E9DBAD}" sibTransId="{E446181C-7CA0-49E8-8BAE-7A5694E3040D}"/>
    <dgm:cxn modelId="{3768D088-D256-467B-B199-1518C1C5E198}" type="presOf" srcId="{3D8AD125-D46B-4DE4-8A4D-42E8BA1A4320}" destId="{744F889C-04E0-4926-8FF0-4EA92554D452}" srcOrd="0" destOrd="0" presId="urn:microsoft.com/office/officeart/2008/layout/VerticalCircleList"/>
    <dgm:cxn modelId="{B3BE81B8-1B86-4760-ACE9-5CED1966722D}" type="presOf" srcId="{F8EC864C-A605-45AE-873E-07746311F825}" destId="{DD8CA5CE-8DFD-4428-80AB-183C48D411D7}" srcOrd="0" destOrd="0" presId="urn:microsoft.com/office/officeart/2008/layout/VerticalCircleList"/>
    <dgm:cxn modelId="{10CB1EBA-3B47-4092-A146-B22052A64F3A}" srcId="{F8EC864C-A605-45AE-873E-07746311F825}" destId="{5F6BDC27-982F-410D-812E-6BB633B05BF1}" srcOrd="2" destOrd="0" parTransId="{F40F41B1-6E4E-4C4A-A33E-5F653BB1A20B}" sibTransId="{F31FFA31-E53A-4D1A-A863-7A96A1553434}"/>
    <dgm:cxn modelId="{9158C3CE-AC9A-47F7-A696-0CD3D286FBCF}" srcId="{F8EC864C-A605-45AE-873E-07746311F825}" destId="{54CCECC3-1718-4F23-86CE-C322CE9B0786}" srcOrd="6" destOrd="0" parTransId="{0BDFBFDA-D626-409B-81E3-3445E42C341F}" sibTransId="{3FF0C624-F50C-4751-AAAA-C216029C3B27}"/>
    <dgm:cxn modelId="{E4DB25F6-FB4D-498D-B3C4-A0DB6FF25E76}" type="presOf" srcId="{5F6BDC27-982F-410D-812E-6BB633B05BF1}" destId="{A828F4AD-BD56-440C-8FAF-6718FAD6598F}" srcOrd="0" destOrd="0" presId="urn:microsoft.com/office/officeart/2008/layout/VerticalCircleList"/>
    <dgm:cxn modelId="{5E4C4D31-516B-4DA6-91BC-FD46FB8FDC95}" type="presParOf" srcId="{DD8CA5CE-8DFD-4428-80AB-183C48D411D7}" destId="{CBFDEE93-806A-4754-8A71-4E84E3E95807}" srcOrd="0" destOrd="0" presId="urn:microsoft.com/office/officeart/2008/layout/VerticalCircleList"/>
    <dgm:cxn modelId="{C6384488-B022-400D-825B-97676E839152}" type="presParOf" srcId="{CBFDEE93-806A-4754-8A71-4E84E3E95807}" destId="{560F097F-9E02-42AD-83F5-BF4B38055EF8}" srcOrd="0" destOrd="0" presId="urn:microsoft.com/office/officeart/2008/layout/VerticalCircleList"/>
    <dgm:cxn modelId="{81E1DB50-52AA-4F0F-9E61-FA738899E3B2}" type="presParOf" srcId="{CBFDEE93-806A-4754-8A71-4E84E3E95807}" destId="{AB866752-7654-4ED4-9AF4-88695BA46A1D}" srcOrd="1" destOrd="0" presId="urn:microsoft.com/office/officeart/2008/layout/VerticalCircleList"/>
    <dgm:cxn modelId="{BA5FB865-AEC2-406D-8468-9E19097EAA87}" type="presParOf" srcId="{CBFDEE93-806A-4754-8A71-4E84E3E95807}" destId="{23CC5D41-4040-451D-9DDF-276374223179}" srcOrd="2" destOrd="0" presId="urn:microsoft.com/office/officeart/2008/layout/VerticalCircleList"/>
    <dgm:cxn modelId="{02D7EF22-F72E-4DC2-92B2-B8786977C88D}" type="presParOf" srcId="{DD8CA5CE-8DFD-4428-80AB-183C48D411D7}" destId="{0B802E11-9E56-48FB-B07E-CA0285ABA69B}" srcOrd="1" destOrd="0" presId="urn:microsoft.com/office/officeart/2008/layout/VerticalCircleList"/>
    <dgm:cxn modelId="{A4F6FC04-F962-4AF7-BD49-C6F30302AB3B}" type="presParOf" srcId="{0B802E11-9E56-48FB-B07E-CA0285ABA69B}" destId="{91E06827-DFA2-49F1-95B2-0ABD3051EB07}" srcOrd="0" destOrd="0" presId="urn:microsoft.com/office/officeart/2008/layout/VerticalCircleList"/>
    <dgm:cxn modelId="{F1DFE02E-F778-412B-918E-BD8FDE89EA3B}" type="presParOf" srcId="{0B802E11-9E56-48FB-B07E-CA0285ABA69B}" destId="{6FBC498B-A646-4B90-9480-021E2DCA3458}" srcOrd="1" destOrd="0" presId="urn:microsoft.com/office/officeart/2008/layout/VerticalCircleList"/>
    <dgm:cxn modelId="{4595EBAC-5494-4466-88E3-1748EE955E55}" type="presParOf" srcId="{0B802E11-9E56-48FB-B07E-CA0285ABA69B}" destId="{744F889C-04E0-4926-8FF0-4EA92554D452}" srcOrd="2" destOrd="0" presId="urn:microsoft.com/office/officeart/2008/layout/VerticalCircleList"/>
    <dgm:cxn modelId="{F13F98E0-5D80-4723-B6D1-F80614D3282E}" type="presParOf" srcId="{DD8CA5CE-8DFD-4428-80AB-183C48D411D7}" destId="{8E8BB52E-D3A2-4B05-877E-DB061920DFEF}" srcOrd="2" destOrd="0" presId="urn:microsoft.com/office/officeart/2008/layout/VerticalCircleList"/>
    <dgm:cxn modelId="{D93F9E34-C75B-4FB8-878B-F19B5B6D9E2F}" type="presParOf" srcId="{8E8BB52E-D3A2-4B05-877E-DB061920DFEF}" destId="{043EA09F-9880-4BCA-AB11-DA70AA9EEFC8}" srcOrd="0" destOrd="0" presId="urn:microsoft.com/office/officeart/2008/layout/VerticalCircleList"/>
    <dgm:cxn modelId="{9B7651F9-BD8C-42F4-923A-46315666A811}" type="presParOf" srcId="{8E8BB52E-D3A2-4B05-877E-DB061920DFEF}" destId="{E53EFE81-5EE7-4F99-8F90-68D550E0D521}" srcOrd="1" destOrd="0" presId="urn:microsoft.com/office/officeart/2008/layout/VerticalCircleList"/>
    <dgm:cxn modelId="{978F7496-2738-4F9E-ADEA-2DFBA7A63E02}" type="presParOf" srcId="{8E8BB52E-D3A2-4B05-877E-DB061920DFEF}" destId="{A828F4AD-BD56-440C-8FAF-6718FAD6598F}" srcOrd="2" destOrd="0" presId="urn:microsoft.com/office/officeart/2008/layout/VerticalCircleList"/>
    <dgm:cxn modelId="{1F994CD7-866A-4F5A-B3C9-255E72FC8E53}" type="presParOf" srcId="{DD8CA5CE-8DFD-4428-80AB-183C48D411D7}" destId="{B576F34C-C2F0-4E4D-8CE3-F2CA966501A8}" srcOrd="3" destOrd="0" presId="urn:microsoft.com/office/officeart/2008/layout/VerticalCircleList"/>
    <dgm:cxn modelId="{762BE730-9F9C-43EF-8711-AC1553FC7F8E}" type="presParOf" srcId="{B576F34C-C2F0-4E4D-8CE3-F2CA966501A8}" destId="{49DAAC36-0595-4AC6-9211-8B82E288377D}" srcOrd="0" destOrd="0" presId="urn:microsoft.com/office/officeart/2008/layout/VerticalCircleList"/>
    <dgm:cxn modelId="{8A38292A-A360-479B-B697-1F1B90D92880}" type="presParOf" srcId="{B576F34C-C2F0-4E4D-8CE3-F2CA966501A8}" destId="{E49EE58D-31AF-4E35-AEBE-528C14293153}" srcOrd="1" destOrd="0" presId="urn:microsoft.com/office/officeart/2008/layout/VerticalCircleList"/>
    <dgm:cxn modelId="{B2F6830C-5FA1-48E6-96B2-DAF976F5D4DC}" type="presParOf" srcId="{B576F34C-C2F0-4E4D-8CE3-F2CA966501A8}" destId="{2B091BD9-8C77-49D2-926C-4610A5FEAF04}" srcOrd="2" destOrd="0" presId="urn:microsoft.com/office/officeart/2008/layout/VerticalCircleList"/>
    <dgm:cxn modelId="{80D2A8C6-531A-4581-817D-8FD8C28718D6}" type="presParOf" srcId="{DD8CA5CE-8DFD-4428-80AB-183C48D411D7}" destId="{E4BAFA16-F585-4838-978E-6E2756FBA56D}" srcOrd="4" destOrd="0" presId="urn:microsoft.com/office/officeart/2008/layout/VerticalCircleList"/>
    <dgm:cxn modelId="{933A7EEE-8AB1-472C-BACC-7988F220F6A7}" type="presParOf" srcId="{E4BAFA16-F585-4838-978E-6E2756FBA56D}" destId="{B33F5892-F177-4AAD-B28A-A08810A01B6D}" srcOrd="0" destOrd="0" presId="urn:microsoft.com/office/officeart/2008/layout/VerticalCircleList"/>
    <dgm:cxn modelId="{D0B078FE-DE7E-4391-A9F0-1BFD277E3FA6}" type="presParOf" srcId="{E4BAFA16-F585-4838-978E-6E2756FBA56D}" destId="{67E7BB04-ED0F-490F-81C2-70B0445A6CCF}" srcOrd="1" destOrd="0" presId="urn:microsoft.com/office/officeart/2008/layout/VerticalCircleList"/>
    <dgm:cxn modelId="{A3ADF1E4-7D2A-4EDC-8F9D-A71BA4BDEB32}" type="presParOf" srcId="{E4BAFA16-F585-4838-978E-6E2756FBA56D}" destId="{5A4D7D1F-C51E-4B98-BB3A-01F17A7FEF69}" srcOrd="2" destOrd="0" presId="urn:microsoft.com/office/officeart/2008/layout/VerticalCircleList"/>
    <dgm:cxn modelId="{6885292B-07B4-47A0-B920-A095D316710E}" type="presParOf" srcId="{DD8CA5CE-8DFD-4428-80AB-183C48D411D7}" destId="{B3D3C276-4411-428D-A99D-0CD523BC61D1}" srcOrd="5" destOrd="0" presId="urn:microsoft.com/office/officeart/2008/layout/VerticalCircleList"/>
    <dgm:cxn modelId="{3042E793-AE77-43E9-B18A-B9F832C0E861}" type="presParOf" srcId="{B3D3C276-4411-428D-A99D-0CD523BC61D1}" destId="{27401105-867E-4320-97D6-F5D211CB67F2}" srcOrd="0" destOrd="0" presId="urn:microsoft.com/office/officeart/2008/layout/VerticalCircleList"/>
    <dgm:cxn modelId="{7285D5AF-61FC-4E75-A04F-C34D7E719905}" type="presParOf" srcId="{B3D3C276-4411-428D-A99D-0CD523BC61D1}" destId="{97D5C9D3-F3C6-45BF-ADE0-435A5E585DBE}" srcOrd="1" destOrd="0" presId="urn:microsoft.com/office/officeart/2008/layout/VerticalCircleList"/>
    <dgm:cxn modelId="{09EC1109-35B1-4734-962A-D7022992A814}" type="presParOf" srcId="{B3D3C276-4411-428D-A99D-0CD523BC61D1}" destId="{E116D047-D3C3-4836-B1B8-D403FBAE8B0C}" srcOrd="2" destOrd="0" presId="urn:microsoft.com/office/officeart/2008/layout/VerticalCircleList"/>
    <dgm:cxn modelId="{9A19DB5E-C13C-4F3A-8E90-6D7D04C23298}" type="presParOf" srcId="{DD8CA5CE-8DFD-4428-80AB-183C48D411D7}" destId="{4867B252-0EFB-4247-B3DC-6C8A463ED10D}" srcOrd="6" destOrd="0" presId="urn:microsoft.com/office/officeart/2008/layout/VerticalCircleList"/>
    <dgm:cxn modelId="{E824B7DD-ABE2-45A8-8FC3-D222E4EDA5B8}" type="presParOf" srcId="{4867B252-0EFB-4247-B3DC-6C8A463ED10D}" destId="{533617E4-13CF-4B81-87DF-D22C3E675B76}" srcOrd="0" destOrd="0" presId="urn:microsoft.com/office/officeart/2008/layout/VerticalCircleList"/>
    <dgm:cxn modelId="{F7DAAE10-E823-4828-BC33-D6BDFF260999}" type="presParOf" srcId="{4867B252-0EFB-4247-B3DC-6C8A463ED10D}" destId="{992C8958-E2C0-461D-B914-9849F348EBA1}" srcOrd="1" destOrd="0" presId="urn:microsoft.com/office/officeart/2008/layout/VerticalCircleList"/>
    <dgm:cxn modelId="{F4F1A58E-2492-4AD8-9D5A-C8292DB6341C}" type="presParOf" srcId="{4867B252-0EFB-4247-B3DC-6C8A463ED10D}" destId="{899E41F5-9E86-4578-961F-1EB070F5A5A0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866752-7654-4ED4-9AF4-88695BA46A1D}">
      <dsp:nvSpPr>
        <dsp:cNvPr id="0" name=""/>
        <dsp:cNvSpPr/>
      </dsp:nvSpPr>
      <dsp:spPr>
        <a:xfrm>
          <a:off x="782725" y="0"/>
          <a:ext cx="804949" cy="804949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3CC5D41-4040-451D-9DDF-276374223179}">
      <dsp:nvSpPr>
        <dsp:cNvPr id="0" name=""/>
        <dsp:cNvSpPr/>
      </dsp:nvSpPr>
      <dsp:spPr>
        <a:xfrm>
          <a:off x="1760752" y="3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setup an account</a:t>
          </a:r>
        </a:p>
      </dsp:txBody>
      <dsp:txXfrm>
        <a:off x="1760752" y="3"/>
        <a:ext cx="4294697" cy="804949"/>
      </dsp:txXfrm>
    </dsp:sp>
    <dsp:sp modelId="{6FBC498B-A646-4B90-9480-021E2DCA3458}">
      <dsp:nvSpPr>
        <dsp:cNvPr id="0" name=""/>
        <dsp:cNvSpPr/>
      </dsp:nvSpPr>
      <dsp:spPr>
        <a:xfrm>
          <a:off x="784665" y="807004"/>
          <a:ext cx="804949" cy="804949"/>
        </a:xfrm>
        <a:prstGeom prst="ellipse">
          <a:avLst/>
        </a:prstGeom>
        <a:solidFill>
          <a:schemeClr val="accent5">
            <a:alpha val="50000"/>
            <a:hueOff val="249996"/>
            <a:satOff val="1754"/>
            <a:lumOff val="-2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44F889C-04E0-4926-8FF0-4EA92554D452}">
      <dsp:nvSpPr>
        <dsp:cNvPr id="0" name=""/>
        <dsp:cNvSpPr/>
      </dsp:nvSpPr>
      <dsp:spPr>
        <a:xfrm>
          <a:off x="1759752" y="806401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post text posts</a:t>
          </a:r>
        </a:p>
      </dsp:txBody>
      <dsp:txXfrm>
        <a:off x="1759752" y="806401"/>
        <a:ext cx="4294697" cy="804949"/>
      </dsp:txXfrm>
    </dsp:sp>
    <dsp:sp modelId="{E53EFE81-5EE7-4F99-8F90-68D550E0D521}">
      <dsp:nvSpPr>
        <dsp:cNvPr id="0" name=""/>
        <dsp:cNvSpPr/>
      </dsp:nvSpPr>
      <dsp:spPr>
        <a:xfrm>
          <a:off x="784665" y="1611953"/>
          <a:ext cx="804949" cy="804949"/>
        </a:xfrm>
        <a:prstGeom prst="ellipse">
          <a:avLst/>
        </a:prstGeom>
        <a:solidFill>
          <a:schemeClr val="accent5">
            <a:alpha val="50000"/>
            <a:hueOff val="499993"/>
            <a:satOff val="3508"/>
            <a:lumOff val="-4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828F4AD-BD56-440C-8FAF-6718FAD6598F}">
      <dsp:nvSpPr>
        <dsp:cNvPr id="0" name=""/>
        <dsp:cNvSpPr/>
      </dsp:nvSpPr>
      <dsp:spPr>
        <a:xfrm>
          <a:off x="1759752" y="1592079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reply to posts (comments)</a:t>
          </a:r>
        </a:p>
      </dsp:txBody>
      <dsp:txXfrm>
        <a:off x="1759752" y="1592079"/>
        <a:ext cx="4294697" cy="804949"/>
      </dsp:txXfrm>
    </dsp:sp>
    <dsp:sp modelId="{E49EE58D-31AF-4E35-AEBE-528C14293153}">
      <dsp:nvSpPr>
        <dsp:cNvPr id="0" name=""/>
        <dsp:cNvSpPr/>
      </dsp:nvSpPr>
      <dsp:spPr>
        <a:xfrm>
          <a:off x="784665" y="2416902"/>
          <a:ext cx="804949" cy="804949"/>
        </a:xfrm>
        <a:prstGeom prst="ellipse">
          <a:avLst/>
        </a:prstGeom>
        <a:solidFill>
          <a:schemeClr val="accent5">
            <a:alpha val="50000"/>
            <a:hueOff val="749989"/>
            <a:satOff val="5262"/>
            <a:lumOff val="-6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B091BD9-8C77-49D2-926C-4610A5FEAF04}">
      <dsp:nvSpPr>
        <dsp:cNvPr id="0" name=""/>
        <dsp:cNvSpPr/>
      </dsp:nvSpPr>
      <dsp:spPr>
        <a:xfrm>
          <a:off x="1759752" y="2425201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like posts/comments &amp; remove likes after giving them, see like amount</a:t>
          </a:r>
        </a:p>
      </dsp:txBody>
      <dsp:txXfrm>
        <a:off x="1759752" y="2425201"/>
        <a:ext cx="4294697" cy="804949"/>
      </dsp:txXfrm>
    </dsp:sp>
    <dsp:sp modelId="{67E7BB04-ED0F-490F-81C2-70B0445A6CCF}">
      <dsp:nvSpPr>
        <dsp:cNvPr id="0" name=""/>
        <dsp:cNvSpPr/>
      </dsp:nvSpPr>
      <dsp:spPr>
        <a:xfrm>
          <a:off x="784665" y="3221852"/>
          <a:ext cx="804949" cy="804949"/>
        </a:xfrm>
        <a:prstGeom prst="ellipse">
          <a:avLst/>
        </a:prstGeom>
        <a:solidFill>
          <a:schemeClr val="accent5">
            <a:alpha val="50000"/>
            <a:hueOff val="999985"/>
            <a:satOff val="7016"/>
            <a:lumOff val="-9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A4D7D1F-C51E-4B98-BB3A-01F17A7FEF69}">
      <dsp:nvSpPr>
        <dsp:cNvPr id="0" name=""/>
        <dsp:cNvSpPr/>
      </dsp:nvSpPr>
      <dsp:spPr>
        <a:xfrm>
          <a:off x="1760752" y="3235101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tag posts with topics</a:t>
          </a:r>
        </a:p>
      </dsp:txBody>
      <dsp:txXfrm>
        <a:off x="1760752" y="3235101"/>
        <a:ext cx="4294697" cy="804949"/>
      </dsp:txXfrm>
    </dsp:sp>
    <dsp:sp modelId="{97D5C9D3-F3C6-45BF-ADE0-435A5E585DBE}">
      <dsp:nvSpPr>
        <dsp:cNvPr id="0" name=""/>
        <dsp:cNvSpPr/>
      </dsp:nvSpPr>
      <dsp:spPr>
        <a:xfrm>
          <a:off x="784665" y="4026801"/>
          <a:ext cx="804949" cy="804949"/>
        </a:xfrm>
        <a:prstGeom prst="ellipse">
          <a:avLst/>
        </a:prstGeom>
        <a:solidFill>
          <a:schemeClr val="accent5">
            <a:alpha val="50000"/>
            <a:hueOff val="1249982"/>
            <a:satOff val="8770"/>
            <a:lumOff val="-11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116D047-D3C3-4836-B1B8-D403FBAE8B0C}">
      <dsp:nvSpPr>
        <dsp:cNvPr id="0" name=""/>
        <dsp:cNvSpPr/>
      </dsp:nvSpPr>
      <dsp:spPr>
        <a:xfrm>
          <a:off x="1760752" y="4013551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edit posts/comments</a:t>
          </a:r>
        </a:p>
      </dsp:txBody>
      <dsp:txXfrm>
        <a:off x="1760752" y="4013551"/>
        <a:ext cx="4294697" cy="804949"/>
      </dsp:txXfrm>
    </dsp:sp>
    <dsp:sp modelId="{992C8958-E2C0-461D-B914-9849F348EBA1}">
      <dsp:nvSpPr>
        <dsp:cNvPr id="0" name=""/>
        <dsp:cNvSpPr/>
      </dsp:nvSpPr>
      <dsp:spPr>
        <a:xfrm>
          <a:off x="784665" y="4831750"/>
          <a:ext cx="804949" cy="804949"/>
        </a:xfrm>
        <a:prstGeom prst="ellipse">
          <a:avLst/>
        </a:prstGeom>
        <a:solidFill>
          <a:schemeClr val="accent5">
            <a:alpha val="50000"/>
            <a:hueOff val="1499978"/>
            <a:satOff val="10524"/>
            <a:lumOff val="-13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99E41F5-9E86-4578-961F-1EB070F5A5A0}">
      <dsp:nvSpPr>
        <dsp:cNvPr id="0" name=""/>
        <dsp:cNvSpPr/>
      </dsp:nvSpPr>
      <dsp:spPr>
        <a:xfrm>
          <a:off x="1760740" y="4833802"/>
          <a:ext cx="4294697" cy="8049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Users can search for posts by accounts/topics</a:t>
          </a:r>
        </a:p>
      </dsp:txBody>
      <dsp:txXfrm>
        <a:off x="1760740" y="4833802"/>
        <a:ext cx="4294697" cy="804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1B57B-B7A9-439D-9B24-3315F9584F62}" type="datetimeFigureOut">
              <a:rPr lang="de-DE" smtClean="0"/>
              <a:t>28.10.2024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520AD-C85B-4206-9AEC-10FF21B4F47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06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noProof="0" dirty="0"/>
              <a:t>These are the basic functions, we</a:t>
            </a:r>
            <a:r>
              <a:rPr lang="de-DE" dirty="0"/>
              <a:t> </a:t>
            </a:r>
            <a:r>
              <a:rPr lang="en-US" noProof="0" dirty="0"/>
              <a:t>want our Social Media platform to have</a:t>
            </a:r>
            <a:r>
              <a:rPr lang="de-DE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20AD-C85B-4206-9AEC-10FF21B4F47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/>
              <a:t>Users: id as primary key, username, E-Mail and password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/>
              <a:t>Posts: id as primary key, content (text), </a:t>
            </a:r>
            <a:r>
              <a:rPr lang="en-US" noProof="0" dirty="0" err="1"/>
              <a:t>reply_to_id</a:t>
            </a:r>
            <a:r>
              <a:rPr lang="en-US" noProof="0" dirty="0"/>
              <a:t> (nullable) if post is a comment, </a:t>
            </a:r>
            <a:r>
              <a:rPr lang="en-US" noProof="0" dirty="0" err="1"/>
              <a:t>tag_id</a:t>
            </a:r>
            <a:r>
              <a:rPr lang="en-US" noProof="0" dirty="0"/>
              <a:t> (nullable) if tagged, </a:t>
            </a:r>
            <a:r>
              <a:rPr lang="en-US" noProof="0" dirty="0" err="1"/>
              <a:t>user_id</a:t>
            </a:r>
            <a:r>
              <a:rPr lang="en-US" noProof="0" dirty="0"/>
              <a:t> for author, </a:t>
            </a:r>
            <a:r>
              <a:rPr lang="en-US" noProof="0" dirty="0" err="1"/>
              <a:t>created_at</a:t>
            </a:r>
            <a:r>
              <a:rPr lang="en-US" noProof="0" dirty="0"/>
              <a:t>, </a:t>
            </a:r>
            <a:r>
              <a:rPr lang="en-US" noProof="0" dirty="0" err="1"/>
              <a:t>like_count</a:t>
            </a:r>
            <a:r>
              <a:rPr lang="en-US" noProof="0" dirty="0"/>
              <a:t> (cached value) refreshing regularly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/>
              <a:t>Like: </a:t>
            </a:r>
            <a:r>
              <a:rPr lang="en-US" noProof="0" dirty="0" err="1"/>
              <a:t>post_id</a:t>
            </a:r>
            <a:r>
              <a:rPr lang="en-US" noProof="0" dirty="0"/>
              <a:t> and </a:t>
            </a:r>
            <a:r>
              <a:rPr lang="en-US" noProof="0" dirty="0" err="1"/>
              <a:t>user_id</a:t>
            </a:r>
            <a:r>
              <a:rPr lang="en-US" noProof="0" dirty="0"/>
              <a:t> as composite key, </a:t>
            </a:r>
            <a:r>
              <a:rPr lang="en-US" noProof="0" dirty="0" err="1"/>
              <a:t>liked_at</a:t>
            </a:r>
            <a:r>
              <a:rPr lang="en-US" noProof="0" dirty="0"/>
              <a:t> timestamp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/>
              <a:t>Tag: id as primary key, name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20AD-C85B-4206-9AEC-10FF21B4F47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451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08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1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978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42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57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9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05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8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8278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757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360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10/28/2024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23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svg"/><Relationship Id="rId18" Type="http://schemas.openxmlformats.org/officeDocument/2006/relationships/image" Target="../media/image12.png"/><Relationship Id="rId3" Type="http://schemas.openxmlformats.org/officeDocument/2006/relationships/diagramData" Target="../diagrams/data1.xml"/><Relationship Id="rId21" Type="http://schemas.openxmlformats.org/officeDocument/2006/relationships/image" Target="../media/image15.svg"/><Relationship Id="rId7" Type="http://schemas.microsoft.com/office/2007/relationships/diagramDrawing" Target="../diagrams/drawing1.xml"/><Relationship Id="rId12" Type="http://schemas.openxmlformats.org/officeDocument/2006/relationships/image" Target="../media/image6.png"/><Relationship Id="rId17" Type="http://schemas.openxmlformats.org/officeDocument/2006/relationships/image" Target="../media/image11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sv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9.svg"/><Relationship Id="rId10" Type="http://schemas.openxmlformats.org/officeDocument/2006/relationships/image" Target="../media/image4.png"/><Relationship Id="rId19" Type="http://schemas.openxmlformats.org/officeDocument/2006/relationships/image" Target="../media/image13.sv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svg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42AE77C8-8636-492A-ABA7-1B873002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Icon Of People Connecting">
            <a:extLst>
              <a:ext uri="{FF2B5EF4-FFF2-40B4-BE49-F238E27FC236}">
                <a16:creationId xmlns:a16="http://schemas.microsoft.com/office/drawing/2014/main" id="{1312B796-351A-F5B8-F20C-907BD0CA57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1" y="0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79AB7E9-4C3D-48E5-BDC2-C6EBF5170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51560" cy="6858000"/>
          </a:xfrm>
          <a:prstGeom prst="rect">
            <a:avLst/>
          </a:prstGeom>
          <a:ln>
            <a:noFill/>
          </a:ln>
          <a:effectLst>
            <a:outerShdw blurRad="190500" dist="76200" dir="570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3C8882-5AB4-43BB-A137-6E7A8B730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779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92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B8312-51E2-3616-7B29-CCB90CC96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579" y="558413"/>
            <a:ext cx="4755046" cy="2191767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Social Media Platform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C7757-F805-FB22-9617-3CB9948A2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69450" y="4965701"/>
            <a:ext cx="2143824" cy="1544338"/>
          </a:xfrm>
        </p:spPr>
        <p:txBody>
          <a:bodyPr anchor="b">
            <a:normAutofit/>
          </a:bodyPr>
          <a:lstStyle/>
          <a:p>
            <a:pPr algn="r"/>
            <a:r>
              <a:rPr lang="de-DE" sz="1600" dirty="0">
                <a:solidFill>
                  <a:srgbClr val="FFFFFF"/>
                </a:solidFill>
              </a:rPr>
              <a:t>Adrian Stelter</a:t>
            </a:r>
          </a:p>
          <a:p>
            <a:pPr algn="r"/>
            <a:r>
              <a:rPr lang="de-DE" sz="1600" dirty="0">
                <a:solidFill>
                  <a:srgbClr val="FFFFFF"/>
                </a:solidFill>
              </a:rPr>
              <a:t>Jakob </a:t>
            </a:r>
            <a:r>
              <a:rPr lang="de-DE" sz="1600" dirty="0" err="1">
                <a:solidFill>
                  <a:srgbClr val="FFFFFF"/>
                </a:solidFill>
              </a:rPr>
              <a:t>Hämmelmann</a:t>
            </a:r>
            <a:endParaRPr lang="de-DE" sz="1600" dirty="0">
              <a:solidFill>
                <a:srgbClr val="FFFFFF"/>
              </a:solidFill>
            </a:endParaRPr>
          </a:p>
          <a:p>
            <a:pPr algn="r"/>
            <a:r>
              <a:rPr lang="de-DE" sz="1600" dirty="0">
                <a:solidFill>
                  <a:srgbClr val="FFFFFF"/>
                </a:solidFill>
              </a:rPr>
              <a:t>Laurin Neubert</a:t>
            </a:r>
          </a:p>
          <a:p>
            <a:pPr algn="r"/>
            <a:r>
              <a:rPr lang="de-DE" sz="1600" dirty="0">
                <a:solidFill>
                  <a:srgbClr val="FFFFFF"/>
                </a:solidFill>
              </a:rPr>
              <a:t>Tim Knüttel</a:t>
            </a:r>
          </a:p>
        </p:txBody>
      </p:sp>
    </p:spTree>
    <p:extLst>
      <p:ext uri="{BB962C8B-B14F-4D97-AF65-F5344CB8AC3E}">
        <p14:creationId xmlns:p14="http://schemas.microsoft.com/office/powerpoint/2010/main" val="58964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73FA65-C9DA-8601-2DB0-42619763F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de-DE"/>
              <a:t>Use Cases</a:t>
            </a:r>
            <a:endParaRPr lang="de-DE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3C2A2E-76BB-404F-D6EE-9A807FC842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5572870"/>
              </p:ext>
            </p:extLst>
          </p:nvPr>
        </p:nvGraphicFramePr>
        <p:xfrm>
          <a:off x="5039426" y="601323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2" name="Graphic 71" descr="Magnifying glass with solid fill">
            <a:extLst>
              <a:ext uri="{FF2B5EF4-FFF2-40B4-BE49-F238E27FC236}">
                <a16:creationId xmlns:a16="http://schemas.microsoft.com/office/drawing/2014/main" id="{E47EECA9-FB35-2E2E-EB3E-84AAF48BF5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69875" y="5447588"/>
            <a:ext cx="720000" cy="720000"/>
          </a:xfrm>
          <a:prstGeom prst="rect">
            <a:avLst/>
          </a:prstGeom>
        </p:spPr>
      </p:pic>
      <p:pic>
        <p:nvPicPr>
          <p:cNvPr id="70" name="Graphic 69" descr="Pencil with solid fill">
            <a:extLst>
              <a:ext uri="{FF2B5EF4-FFF2-40B4-BE49-F238E27FC236}">
                <a16:creationId xmlns:a16="http://schemas.microsoft.com/office/drawing/2014/main" id="{D2E87869-4037-984D-73A2-2F887B8F51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20537" y="4696796"/>
            <a:ext cx="648000" cy="648000"/>
          </a:xfrm>
          <a:prstGeom prst="rect">
            <a:avLst/>
          </a:prstGeom>
        </p:spPr>
      </p:pic>
      <p:pic>
        <p:nvPicPr>
          <p:cNvPr id="62" name="Graphic 61" descr="Thumbs up sign with solid fill">
            <a:extLst>
              <a:ext uri="{FF2B5EF4-FFF2-40B4-BE49-F238E27FC236}">
                <a16:creationId xmlns:a16="http://schemas.microsoft.com/office/drawing/2014/main" id="{42FC49A1-6DFB-634D-AB45-1EC7A48EE9F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73473" y="3008324"/>
            <a:ext cx="720000" cy="720000"/>
          </a:xfrm>
          <a:prstGeom prst="rect">
            <a:avLst/>
          </a:prstGeom>
        </p:spPr>
      </p:pic>
      <p:pic>
        <p:nvPicPr>
          <p:cNvPr id="68" name="Graphic 67" descr="Hashtag with solid fill">
            <a:extLst>
              <a:ext uri="{FF2B5EF4-FFF2-40B4-BE49-F238E27FC236}">
                <a16:creationId xmlns:a16="http://schemas.microsoft.com/office/drawing/2014/main" id="{34CE98A8-A7A1-F773-1F0D-D925B26B6DB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869875" y="3852560"/>
            <a:ext cx="720000" cy="720000"/>
          </a:xfrm>
          <a:prstGeom prst="rect">
            <a:avLst/>
          </a:prstGeom>
        </p:spPr>
      </p:pic>
      <p:pic>
        <p:nvPicPr>
          <p:cNvPr id="53" name="Graphic 52" descr="Chat bubble with solid fill">
            <a:extLst>
              <a:ext uri="{FF2B5EF4-FFF2-40B4-BE49-F238E27FC236}">
                <a16:creationId xmlns:a16="http://schemas.microsoft.com/office/drawing/2014/main" id="{8D7A26A6-482B-A3B7-A53F-C5F35DEDC5D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73474" y="2288324"/>
            <a:ext cx="720000" cy="720000"/>
          </a:xfrm>
          <a:prstGeom prst="rect">
            <a:avLst/>
          </a:prstGeom>
        </p:spPr>
      </p:pic>
      <p:pic>
        <p:nvPicPr>
          <p:cNvPr id="44" name="Graphic 43" descr="Chat bubble outline">
            <a:extLst>
              <a:ext uri="{FF2B5EF4-FFF2-40B4-BE49-F238E27FC236}">
                <a16:creationId xmlns:a16="http://schemas.microsoft.com/office/drawing/2014/main" id="{B00E2741-53FA-CCC5-8961-7A41ABEB362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873474" y="1476351"/>
            <a:ext cx="720000" cy="720000"/>
          </a:xfrm>
          <a:prstGeom prst="rect">
            <a:avLst/>
          </a:prstGeom>
        </p:spPr>
      </p:pic>
      <p:pic>
        <p:nvPicPr>
          <p:cNvPr id="6" name="Graphic 5" descr="User with solid fill">
            <a:extLst>
              <a:ext uri="{FF2B5EF4-FFF2-40B4-BE49-F238E27FC236}">
                <a16:creationId xmlns:a16="http://schemas.microsoft.com/office/drawing/2014/main" id="{AA924220-591C-8130-A462-4A5966F3DA3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873474" y="62830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974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4" name="Slide Background">
            <a:extLst>
              <a:ext uri="{FF2B5EF4-FFF2-40B4-BE49-F238E27FC236}">
                <a16:creationId xmlns:a16="http://schemas.microsoft.com/office/drawing/2014/main" id="{B6B8D179-B668-4AE8-A618-63D005869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A5FBA-34E9-F6E4-B4D8-FD39BA2E4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092683"/>
            <a:ext cx="4129645" cy="27878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/>
              <a:t>Entities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8629BEE-13D1-4CDD-8A7D-0A9F9688B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900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641812F-D17A-4BBB-8708-A43295056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  <a:effectLst>
            <a:outerShdw blurRad="635000" dist="254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3AF28704-3A08-7F24-741D-A2BD69F05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73061" y="1353313"/>
            <a:ext cx="4571805" cy="419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63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evelVTI">
  <a:themeElements>
    <a:clrScheme name="AnalogousFromRegularSeedRightStep">
      <a:dk1>
        <a:srgbClr val="000000"/>
      </a:dk1>
      <a:lt1>
        <a:srgbClr val="FFFFFF"/>
      </a:lt1>
      <a:dk2>
        <a:srgbClr val="412C24"/>
      </a:dk2>
      <a:lt2>
        <a:srgbClr val="E2E8E7"/>
      </a:lt2>
      <a:accent1>
        <a:srgbClr val="E72942"/>
      </a:accent1>
      <a:accent2>
        <a:srgbClr val="D54D17"/>
      </a:accent2>
      <a:accent3>
        <a:srgbClr val="CE9B25"/>
      </a:accent3>
      <a:accent4>
        <a:srgbClr val="9AAD13"/>
      </a:accent4>
      <a:accent5>
        <a:srgbClr val="67B720"/>
      </a:accent5>
      <a:accent6>
        <a:srgbClr val="1DBC14"/>
      </a:accent6>
      <a:hlink>
        <a:srgbClr val="309285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Office PowerPoint</Application>
  <PresentationFormat>Widescreen</PresentationFormat>
  <Paragraphs>21</Paragraphs>
  <Slides>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Arial</vt:lpstr>
      <vt:lpstr>Bierstadt</vt:lpstr>
      <vt:lpstr>BevelVTI</vt:lpstr>
      <vt:lpstr>Social Media Platform</vt:lpstr>
      <vt:lpstr>Use Cases</vt:lpstr>
      <vt:lpstr>Entities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Laurin Neubert</dc:creator>
  <cp:lastModifiedBy>Laurin Neubert</cp:lastModifiedBy>
  <cp:revision>1</cp:revision>
  <dcterms:created xsi:type="dcterms:W3CDTF">2024-10-28T16:15:20Z</dcterms:created>
  <dcterms:modified xsi:type="dcterms:W3CDTF">2024-10-28T18:02:50Z</dcterms:modified>
</cp:coreProperties>
</file>

<file path=docProps/thumbnail.jpeg>
</file>